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32AF"/>
    <a:srgbClr val="003366"/>
    <a:srgbClr val="7878DE"/>
    <a:srgbClr val="271EA0"/>
    <a:srgbClr val="1E1EA0"/>
    <a:srgbClr val="2B2B89"/>
    <a:srgbClr val="2D2DB9"/>
    <a:srgbClr val="78CDDE"/>
    <a:srgbClr val="0000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82FF6F-3405-41AD-8E1C-F39748820AFC}" v="8" dt="2023-03-03T02:26:01.8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>
      <p:cViewPr varScale="1">
        <p:scale>
          <a:sx n="109" d="100"/>
          <a:sy n="109" d="100"/>
        </p:scale>
        <p:origin x="14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B39D8-85A0-4AEB-B0B2-8E74DD8D268A}" type="datetimeFigureOut">
              <a:rPr lang="en-US" smtClean="0"/>
              <a:t>9/13/2024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EF1CE-BA30-430F-B9B9-24D5D21081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82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125" y="100012"/>
            <a:ext cx="7254875" cy="96678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3A489-CBA1-4701-AB86-B80AD32728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25" y="1109662"/>
            <a:ext cx="725487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2"/>
          <p:cNvPicPr>
            <a:picLocks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204788"/>
            <a:ext cx="1270000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2233914"/>
      </p:ext>
    </p:extLst>
  </p:cSld>
  <p:clrMapOvr>
    <a:masterClrMapping/>
  </p:clrMapOvr>
  <p:transition spd="slow" advClick="0" advTm="10000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842DE-851A-44CE-A113-5D458DCF36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126936"/>
      </p:ext>
    </p:extLst>
  </p:cSld>
  <p:clrMapOvr>
    <a:masterClrMapping/>
  </p:clrMapOvr>
  <p:transition spd="slow" advClick="0" advTm="10000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2A4C3-BE41-497B-8363-954324BA29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348710"/>
      </p:ext>
    </p:extLst>
  </p:cSld>
  <p:clrMapOvr>
    <a:masterClrMapping/>
  </p:clrMapOvr>
  <p:transition spd="slow" advClick="0" advTm="10000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09" y="204788"/>
            <a:ext cx="1273959" cy="12312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7009301"/>
      </p:ext>
    </p:extLst>
  </p:cSld>
  <p:clrMapOvr>
    <a:masterClrMapping/>
  </p:clrMapOvr>
  <p:transition spd="slow" advClick="0" advTm="10000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AE472-962C-48C7-8F26-FA41E9B12E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235105"/>
      </p:ext>
    </p:extLst>
  </p:cSld>
  <p:clrMapOvr>
    <a:masterClrMapping/>
  </p:clrMapOvr>
  <p:transition spd="slow" advClick="0" advTm="10000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62B6D-6839-4C07-BD4C-53FCDB8A095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89010"/>
      </p:ext>
    </p:extLst>
  </p:cSld>
  <p:clrMapOvr>
    <a:masterClrMapping/>
  </p:clrMapOvr>
  <p:transition spd="slow" advClick="0" advTm="10000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9D979-82BF-4302-B834-718A8940AC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974670"/>
      </p:ext>
    </p:extLst>
  </p:cSld>
  <p:clrMapOvr>
    <a:masterClrMapping/>
  </p:clrMapOvr>
  <p:transition spd="slow" advClick="0" advTm="10000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8A5C2-17CC-4FBC-AF15-5924075BCD6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804609"/>
      </p:ext>
    </p:extLst>
  </p:cSld>
  <p:clrMapOvr>
    <a:masterClrMapping/>
  </p:clrMapOvr>
  <p:transition spd="slow" advClick="0" advTm="10000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43D6-D7C5-4240-9403-56C884420C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969328"/>
      </p:ext>
    </p:extLst>
  </p:cSld>
  <p:clrMapOvr>
    <a:masterClrMapping/>
  </p:clrMapOvr>
  <p:transition spd="slow" advClick="0" advTm="10000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BCD20-1427-47BA-AD8C-8B743E4A9C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374709"/>
      </p:ext>
    </p:extLst>
  </p:cSld>
  <p:clrMapOvr>
    <a:masterClrMapping/>
  </p:clrMapOvr>
  <p:transition spd="slow" advClick="0" advTm="10000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1A74F-3B52-4A1C-AD7C-69543F1346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042431"/>
      </p:ext>
    </p:extLst>
  </p:cSld>
  <p:clrMapOvr>
    <a:masterClrMapping/>
  </p:clrMapOvr>
  <p:transition spd="slow" advClick="0" advTm="10000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D2DB9"/>
            </a:gs>
            <a:gs pos="98000">
              <a:schemeClr val="accent6"/>
            </a:gs>
            <a:gs pos="76000">
              <a:srgbClr val="272745"/>
            </a:gs>
            <a:gs pos="57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dirty="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dirty="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5ED00D-3A8A-41D8-9955-A69880B1E38F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89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10000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390355"/>
              </p:ext>
            </p:extLst>
          </p:nvPr>
        </p:nvGraphicFramePr>
        <p:xfrm>
          <a:off x="228600" y="1600200"/>
          <a:ext cx="8610601" cy="1339215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51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64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430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0955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Flight/Seat Release Information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PAX Selected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3660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PAX Competed for Flight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Destination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Seats</a:t>
                      </a:r>
                      <a:b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Released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Seats</a:t>
                      </a:r>
                      <a:b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Used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Lowest</a:t>
                      </a:r>
                      <a:b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Category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Date &amp; Time</a:t>
                      </a:r>
                      <a:b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Sign-up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# Pax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Lowest</a:t>
                      </a:r>
                      <a:b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Category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Date &amp; Time</a:t>
                      </a:r>
                      <a:b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Sign-up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970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04082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33600" y="304800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>
                <a:solidFill>
                  <a:srgbClr val="FFFFFF"/>
                </a:solidFill>
              </a:rPr>
              <a:t>Paya Lebar AB Passenger Terminal</a:t>
            </a:r>
            <a:br>
              <a:rPr lang="en-US" sz="2400" b="1" dirty="0">
                <a:solidFill>
                  <a:srgbClr val="FFFFFF"/>
                </a:solidFill>
              </a:rPr>
            </a:br>
            <a:r>
              <a:rPr lang="en-US" sz="2400" b="1" dirty="0">
                <a:solidFill>
                  <a:srgbClr val="FFFFFF"/>
                </a:solidFill>
              </a:rPr>
              <a:t>24-Hour Space-A Roll-Call Report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F8487A-85D5-00C2-BC20-3EA17EACE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4670" y="21914"/>
            <a:ext cx="1597994" cy="157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047580"/>
      </p:ext>
    </p:extLst>
  </p:cSld>
  <p:clrMapOvr>
    <a:masterClrMapping/>
  </p:clrMapOvr>
  <p:transition spd="slow" advClick="0" advTm="10000">
    <p:cover dir="d"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6AFA6DE689334D85816853948AA720" ma:contentTypeVersion="1" ma:contentTypeDescription="Create a new document." ma:contentTypeScope="" ma:versionID="5debf67333c79743b6862489b25a3828">
  <xsd:schema xmlns:xsd="http://www.w3.org/2001/XMLSchema" xmlns:xs="http://www.w3.org/2001/XMLSchema" xmlns:p="http://schemas.microsoft.com/office/2006/metadata/properties" xmlns:ns2="5c5d45dd-83e5-4473-ba6d-d427ab233c57" targetNamespace="http://schemas.microsoft.com/office/2006/metadata/properties" ma:root="true" ma:fieldsID="0b31e4f769e44382190d8b034474ca82" ns2:_="">
    <xsd:import namespace="5c5d45dd-83e5-4473-ba6d-d427ab233c57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5d45dd-83e5-4473-ba6d-d427ab233c5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45A29F-FA42-400A-A530-F7FE690879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066747-3E6A-4949-9510-DCA6B42DCC91}">
  <ds:schemaRefs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c5d45dd-83e5-4473-ba6d-d427ab233c57"/>
  </ds:schemaRefs>
</ds:datastoreItem>
</file>

<file path=customXml/itemProps3.xml><?xml version="1.0" encoding="utf-8"?>
<ds:datastoreItem xmlns:ds="http://schemas.openxmlformats.org/officeDocument/2006/customXml" ds:itemID="{2F159CE5-D468-48E3-A819-287EB3A2E4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5d45dd-83e5-4473-ba6d-d427ab233c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1921</TotalTime>
  <Words>47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Blank Presentation</vt:lpstr>
      <vt:lpstr>PowerPoint Presentation</vt:lpstr>
    </vt:vector>
  </TitlesOfParts>
  <Company>U.S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72-Hr, 30-Day PE, &amp; Roll Call Report Format</dc:title>
  <dc:creator>VINUP</dc:creator>
  <cp:lastModifiedBy>BREWER, BETSY M MSgt USAF AMC 730 AMS DET 2/TR</cp:lastModifiedBy>
  <cp:revision>63</cp:revision>
  <dcterms:created xsi:type="dcterms:W3CDTF">2015-06-30T15:32:34Z</dcterms:created>
  <dcterms:modified xsi:type="dcterms:W3CDTF">2024-09-13T06:09:18Z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0x010100FE6AFA6DE689334D85816853948AA720</vt:lpwstr>
  </property>
  <property fmtid="{D5CDD505-2E9C-101B-9397-08002B2CF9AE}" pid="3" name="_dlc_DocIdItemGuid">
    <vt:lpwstr>1ae9919f-7fb8-4e2d-ac61-ef15a3571c2c</vt:lpwstr>
  </property>
  <property fmtid="{D5CDD505-2E9C-101B-9397-08002B2CF9AE}" pid="4" name="Order">
    <vt:r8>5600</vt:r8>
  </property>
</Properties>
</file>